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29AD4-21BC-40F0-BA0F-64577E9DE374}" type="datetimeFigureOut">
              <a:rPr lang="ko-KR" altLang="en-US" smtClean="0"/>
              <a:pPr/>
              <a:t>2025-03-19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C00BD-BCFB-4F50-99A9-186C02CBA50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932710"/>
              </p:ext>
            </p:extLst>
          </p:nvPr>
        </p:nvGraphicFramePr>
        <p:xfrm>
          <a:off x="323528" y="1306388"/>
          <a:ext cx="8572562" cy="5092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0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2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40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/>
                        <a:t>부문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/>
                        <a:t>평면</a:t>
                      </a:r>
                      <a:r>
                        <a:rPr lang="en-US" altLang="ko-KR" sz="1400" dirty="0"/>
                        <a:t>(   )  </a:t>
                      </a:r>
                      <a:r>
                        <a:rPr lang="ko-KR" altLang="en-US" sz="1400" dirty="0"/>
                        <a:t>영상</a:t>
                      </a:r>
                      <a:r>
                        <a:rPr lang="en-US" altLang="ko-KR" sz="1400" dirty="0"/>
                        <a:t>(   )</a:t>
                      </a:r>
                      <a:endParaRPr lang="ko-KR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err="1"/>
                        <a:t>작가명</a:t>
                      </a:r>
                      <a:endParaRPr lang="ko-KR" altLang="en-US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100" b="1" i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1" dirty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/>
                        <a:t>재료</a:t>
                      </a:r>
                      <a:r>
                        <a:rPr lang="en-US" altLang="ko-KR" sz="1400" b="1" dirty="0"/>
                        <a:t>,</a:t>
                      </a:r>
                      <a:r>
                        <a:rPr lang="ko-KR" altLang="en-US" sz="1400" b="1" dirty="0"/>
                        <a:t>기법 및</a:t>
                      </a:r>
                      <a:endParaRPr lang="en-US" altLang="ko-KR" sz="1400" b="1" dirty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/>
                        <a:t> </a:t>
                      </a:r>
                      <a:endParaRPr lang="en-US" altLang="ko-KR" sz="1400" b="1" dirty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/>
                        <a:t>작품설명</a:t>
                      </a:r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ko-KR" altLang="en-US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ko-KR" sz="1100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  <a:p>
                      <a:endParaRPr lang="en-US" altLang="ko-KR" sz="1100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  <a:p>
                      <a:endParaRPr lang="en-US" altLang="ko-KR" sz="1100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r>
                        <a:rPr lang="ko-KR" altLang="en-US" sz="1400" b="1" dirty="0"/>
                        <a:t>전시내용</a:t>
                      </a:r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en-US" altLang="ko-KR" sz="1400" b="1" dirty="0"/>
                    </a:p>
                    <a:p>
                      <a:pPr algn="ctr" latinLnBrk="1"/>
                      <a:endParaRPr lang="ko-KR" altLang="en-US" sz="14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altLang="ko-KR" sz="1100" i="1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45229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43148" y="285728"/>
            <a:ext cx="5437707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ctr" fontAlgn="base" latinLnBrk="0">
              <a:lnSpc>
                <a:spcPct val="160000"/>
              </a:lnSpc>
            </a:pPr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「</a:t>
            </a:r>
            <a:r>
              <a:rPr lang="en-US" altLang="ko-KR" sz="1800" b="1" kern="0" spc="0" dirty="0" smtClean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2026 </a:t>
            </a:r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갤러리</a:t>
            </a:r>
            <a:r>
              <a:rPr lang="en-US" altLang="ko-KR" sz="1800" b="1" kern="0" spc="0" dirty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GB </a:t>
            </a:r>
            <a:r>
              <a:rPr lang="ko-KR" altLang="en-US" sz="1800" b="1" kern="0" spc="0" dirty="0">
                <a:solidFill>
                  <a:srgbClr val="000000"/>
                </a:solidFill>
                <a:effectLst/>
                <a:latin typeface="HY헤드라인M" panose="02030600000101010101" pitchFamily="18" charset="-127"/>
                <a:ea typeface="HY헤드라인M" panose="02030600000101010101" pitchFamily="18" charset="-127"/>
              </a:rPr>
              <a:t>초대전시 작가 공모 」포트폴리오</a:t>
            </a:r>
            <a:endParaRPr lang="ko-KR" altLang="en-US" sz="1800" kern="0" spc="0" dirty="0">
              <a:solidFill>
                <a:srgbClr val="000000"/>
              </a:solidFill>
              <a:effectLst/>
              <a:latin typeface="함초롬바탕" panose="02030604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789431"/>
            <a:ext cx="7776864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</a:pPr>
            <a:r>
              <a:rPr lang="ko-KR" altLang="en-US" sz="1200" dirty="0">
                <a:latin typeface="한컴윤체 L"/>
              </a:rPr>
              <a:t>○ </a:t>
            </a:r>
            <a:r>
              <a:rPr lang="ko-KR" altLang="en-US" sz="1200" b="1" dirty="0" smtClean="0">
                <a:latin typeface="한컴윤체 L"/>
              </a:rPr>
              <a:t>작품사진 </a:t>
            </a:r>
            <a:r>
              <a:rPr lang="en-US" altLang="ko-KR" sz="1200" b="1" dirty="0" smtClean="0">
                <a:latin typeface="한컴윤체 L"/>
              </a:rPr>
              <a:t>5</a:t>
            </a:r>
            <a:r>
              <a:rPr lang="ko-KR" altLang="en-US" sz="1200" b="1" dirty="0" smtClean="0">
                <a:latin typeface="한컴윤체 L"/>
              </a:rPr>
              <a:t>점 첨부</a:t>
            </a:r>
            <a:r>
              <a:rPr lang="en-US" altLang="ko-KR" sz="1200" b="1" dirty="0" smtClean="0">
                <a:latin typeface="한컴윤체 L"/>
              </a:rPr>
              <a:t>.</a:t>
            </a:r>
            <a:r>
              <a:rPr lang="en-US" altLang="ko-KR" sz="1200" dirty="0" smtClean="0">
                <a:latin typeface="한컴윤체 L"/>
              </a:rPr>
              <a:t> </a:t>
            </a:r>
            <a:r>
              <a:rPr lang="ko-KR" altLang="en-US" sz="1200" b="1" dirty="0" smtClean="0">
                <a:latin typeface="한컴윤체 L"/>
              </a:rPr>
              <a:t>이미지는  </a:t>
            </a:r>
            <a:r>
              <a:rPr lang="ko-KR" altLang="en-US" sz="1200" b="1" dirty="0">
                <a:latin typeface="한컴윤체 L"/>
              </a:rPr>
              <a:t>해상도 </a:t>
            </a:r>
            <a:r>
              <a:rPr lang="en-US" altLang="ko-KR" sz="1200" b="1" dirty="0">
                <a:latin typeface="한컴윤체 L"/>
              </a:rPr>
              <a:t>300dpi </a:t>
            </a:r>
            <a:r>
              <a:rPr lang="ko-KR" altLang="en-US" sz="1200" b="1" dirty="0">
                <a:latin typeface="한컴윤체 L"/>
              </a:rPr>
              <a:t>이상</a:t>
            </a:r>
            <a:r>
              <a:rPr lang="en-US" altLang="ko-KR" sz="1200" b="1" dirty="0">
                <a:latin typeface="한컴윤체 L"/>
              </a:rPr>
              <a:t> jpg</a:t>
            </a:r>
            <a:r>
              <a:rPr lang="ko-KR" altLang="en-US" sz="1200" b="1" dirty="0">
                <a:latin typeface="한컴윤체 L"/>
              </a:rPr>
              <a:t>파일로 업로드</a:t>
            </a:r>
            <a:endParaRPr lang="ko-KR" altLang="en-US" sz="1200" b="1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  <a:p>
            <a:endParaRPr lang="ko-KR" altLang="en-US" sz="1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213789"/>
              </p:ext>
            </p:extLst>
          </p:nvPr>
        </p:nvGraphicFramePr>
        <p:xfrm>
          <a:off x="457200" y="377906"/>
          <a:ext cx="8229599" cy="602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0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작품명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사이즈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재료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제작년도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50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AA503CB1-1AD3-6419-86AF-F6468CB0D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122941"/>
              </p:ext>
            </p:extLst>
          </p:nvPr>
        </p:nvGraphicFramePr>
        <p:xfrm>
          <a:off x="457200" y="305898"/>
          <a:ext cx="8229599" cy="602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0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작품명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사이즈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재료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제작년도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50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88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2F91E841-699A-E550-DD77-61A4249DBE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069174"/>
              </p:ext>
            </p:extLst>
          </p:nvPr>
        </p:nvGraphicFramePr>
        <p:xfrm>
          <a:off x="457200" y="305898"/>
          <a:ext cx="8229599" cy="602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0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작품명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사이즈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재료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제작년도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50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069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C569B12B-622F-5D36-25F4-07840E4ADE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863778"/>
              </p:ext>
            </p:extLst>
          </p:nvPr>
        </p:nvGraphicFramePr>
        <p:xfrm>
          <a:off x="457200" y="305898"/>
          <a:ext cx="8229599" cy="602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0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작품명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사이즈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재료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제작년도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50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617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표 2">
            <a:extLst>
              <a:ext uri="{FF2B5EF4-FFF2-40B4-BE49-F238E27FC236}">
                <a16:creationId xmlns:a16="http://schemas.microsoft.com/office/drawing/2014/main" id="{B70C5763-77CD-6217-28EA-D5DAA3956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455711"/>
              </p:ext>
            </p:extLst>
          </p:nvPr>
        </p:nvGraphicFramePr>
        <p:xfrm>
          <a:off x="457200" y="305898"/>
          <a:ext cx="8229599" cy="602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5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14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2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00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작품명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 smtClean="0"/>
                        <a:t>사이즈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/>
                        <a:t>재료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 err="1"/>
                        <a:t>제작년도</a:t>
                      </a:r>
                      <a:endParaRPr lang="ko-KR" altLang="en-US" sz="12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502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25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57</Words>
  <Application>Microsoft Office PowerPoint</Application>
  <PresentationFormat>화면 슬라이드 쇼(4:3)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HY헤드라인M</vt:lpstr>
      <vt:lpstr>맑은 고딕</vt:lpstr>
      <vt:lpstr>바탕</vt:lpstr>
      <vt:lpstr>한컴윤체 L</vt:lpstr>
      <vt:lpstr>함초롬바탕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40</cp:revision>
  <dcterms:created xsi:type="dcterms:W3CDTF">2017-08-24T00:40:58Z</dcterms:created>
  <dcterms:modified xsi:type="dcterms:W3CDTF">2025-03-19T06:35:26Z</dcterms:modified>
</cp:coreProperties>
</file>